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37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64191051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50166246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04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05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осадков. Ветер юго-восточный 3-8 м/с. Температура воздуха ночью 14-16, днем 27-29 тепла. 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юго-восточный 3-8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14448</TotalTime>
  <Words>575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4068</cp:revision>
  <cp:lastPrinted>2021-07-01T03:56:27Z</cp:lastPrinted>
  <dcterms:created xsi:type="dcterms:W3CDTF">2018-03-27T06:03:00Z</dcterms:created>
  <dcterms:modified xsi:type="dcterms:W3CDTF">2026-05-04T07:17:46Z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